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Roboto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6;p28"/>
          <p:cNvSpPr txBox="1"/>
          <p:nvPr/>
        </p:nvSpPr>
        <p:spPr>
          <a:xfrm>
            <a:off x="932850" y="1379634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Release notes: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Оптимизирована процедура загрузки, для которой теперь используется конфигурационный файл, содержащий информацию из каких файлов необходимо загрузить данные. Загрузка данных по каждому из файлов осуществляется в цикле, который выгружает данные из каждого исходного файла во временную таблицу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>
                <a:solidFill>
                  <a:schemeClr val="accent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ru-RU" i="1" dirty="0" smtClean="0">
                <a:solidFill>
                  <a:schemeClr val="accent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  сокращен объем кода в 4 раза (с 800+ строк до меньше 200), используется одна временная таблица (вместо 14 ранее). Существенный прирост скорости загрузки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Уменьшено количество объектов БД, содержащих данные по результатам теста (с 14 таблиц до 1 – </a:t>
            </a:r>
            <a:r>
              <a:rPr lang="en-US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DWH.ScoresLT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Добавлено секционирование на объемные таблицы </a:t>
            </a:r>
            <a:r>
              <a:rPr lang="en-US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ScoresLT</a:t>
            </a:r>
            <a:r>
              <a:rPr lang="en-US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ArchiveLT</a:t>
            </a:r>
            <a:r>
              <a:rPr lang="en-US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 полю </a:t>
            </a:r>
            <a:r>
              <a:rPr lang="en-US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projectId</a:t>
            </a:r>
            <a:r>
              <a:rPr lang="en-US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Соответственно все запросы, которые обращаются к этим таблицам, отредактированы с учетом использования секции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>
                <a:solidFill>
                  <a:schemeClr val="accent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ru-RU" i="1" dirty="0" smtClean="0">
                <a:solidFill>
                  <a:schemeClr val="accent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 небольшой прирост скорости загрузки данных, существенный прирост производительности запросов (если используется ключ секции)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Для таблиц, содержащих информацию о проекте (</a:t>
            </a:r>
            <a:r>
              <a:rPr lang="en-US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DWH.ProjectInfo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о целевых показателях (</a:t>
            </a:r>
            <a:r>
              <a:rPr lang="en-US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DWH.TargetInfo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добавлена </a:t>
            </a:r>
            <a:r>
              <a:rPr lang="ru-RU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версионность</a:t>
            </a:r>
            <a:endParaRPr lang="ru-RU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ru-RU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ru-RU" sz="18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Дальнейшие планы: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Добавить полноценное </a:t>
            </a:r>
            <a:r>
              <a:rPr lang="ru-RU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логирование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процесса загрузки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Продумать и оптимизировать более «детальные» запросы к тестовым данным и оптимизировать их </a:t>
            </a:r>
            <a:r>
              <a:rPr lang="en-US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ru-RU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достроить необходимые индексы, например)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Шишков Александр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Middle Software developer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LLC CRIF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Shishkv07@gmail.com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6" y="4941168"/>
            <a:ext cx="1584176" cy="1687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ru-RU" sz="3600" b="0" dirty="0" smtClean="0"/>
              <a:t>«Хранилище результатов нагрузочного тестирования </a:t>
            </a:r>
            <a:r>
              <a:rPr lang="ru-RU" sz="3600" b="0" dirty="0" err="1" smtClean="0"/>
              <a:t>web</a:t>
            </a:r>
            <a:r>
              <a:rPr lang="ru-RU" sz="3600" b="0" dirty="0" smtClean="0"/>
              <a:t> приложения»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Шишков Александр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Middle Software developer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LLC CRIF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Рисунок 7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4941168"/>
            <a:ext cx="1584176" cy="1687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Разработка хранилища данных результатов нагрузочного тестирования </a:t>
            </a:r>
            <a:r>
              <a:rPr lang="en-US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web </a:t>
            </a:r>
            <a:r>
              <a:rPr lang="ru-RU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приложения</a:t>
            </a:r>
            <a:endParaRPr sz="14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51584" y="3356992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30;p25"/>
          <p:cNvSpPr/>
          <p:nvPr/>
        </p:nvSpPr>
        <p:spPr>
          <a:xfrm>
            <a:off x="3287688" y="3573016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Исходные файлы для выгрузки в </a:t>
            </a:r>
            <a:r>
              <a:rPr lang="en-US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r>
              <a:rPr lang="en-US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csv</a:t>
            </a:r>
            <a:r>
              <a:rPr lang="en-US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формате</a:t>
            </a:r>
          </a:p>
          <a:p>
            <a:r>
              <a:rPr lang="ru-RU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Обработка результатов должна осуществляться с учетом динамических целевых показателей</a:t>
            </a:r>
          </a:p>
        </p:txBody>
      </p:sp>
      <p:sp>
        <p:nvSpPr>
          <p:cNvPr id="15" name="Google Shape;230;p25"/>
          <p:cNvSpPr/>
          <p:nvPr/>
        </p:nvSpPr>
        <p:spPr>
          <a:xfrm>
            <a:off x="3359696" y="53012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Поддержка хранения результатов для различных версий приложения и сценариев тестирования в различных инфраструктурных условиях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30;p25"/>
          <p:cNvSpPr/>
          <p:nvPr/>
        </p:nvSpPr>
        <p:spPr>
          <a:xfrm>
            <a:off x="3797370" y="1585670"/>
            <a:ext cx="5155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Организовать выгрузку данных с помощью использования хранимой процедуры, входными параметрами которой будут данные по проведенному тесту в рамках определенного проекта</a:t>
            </a:r>
            <a:endParaRPr sz="12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30;p25"/>
          <p:cNvSpPr/>
          <p:nvPr/>
        </p:nvSpPr>
        <p:spPr>
          <a:xfrm>
            <a:off x="3829248" y="2564904"/>
            <a:ext cx="5155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Для выгрузки из 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r>
              <a:rPr lang="en-US" sz="12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csv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формата использовать 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BULK INSERT </a:t>
            </a: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во временные таблицы с дальнейшей маршрутизацией данных по целевым таблицам</a:t>
            </a:r>
            <a:endParaRPr sz="12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230;p25"/>
          <p:cNvSpPr/>
          <p:nvPr/>
        </p:nvSpPr>
        <p:spPr>
          <a:xfrm>
            <a:off x="3832248" y="3535512"/>
            <a:ext cx="5155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Разделить данные с информацией по группированным 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http </a:t>
            </a: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запросам, используемых для сравнения с целевыми показателями, и данные по каждому отдельному 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http </a:t>
            </a: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запросу</a:t>
            </a:r>
            <a:endParaRPr sz="12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230;p25"/>
          <p:cNvSpPr/>
          <p:nvPr/>
        </p:nvSpPr>
        <p:spPr>
          <a:xfrm>
            <a:off x="3840874" y="4509120"/>
            <a:ext cx="5155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Использовать следующие логические сущности:</a:t>
            </a:r>
            <a:r>
              <a:rPr lang="ru-RU" sz="12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проект (</a:t>
            </a:r>
            <a:r>
              <a:rPr lang="en-US" sz="1200" i="1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projectId</a:t>
            </a: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), целевые показатели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US" sz="1200" i="1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targetId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инфраструктура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US" sz="1200" i="1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envId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сценарий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US" sz="1200" i="1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testNumberId</a:t>
            </a:r>
            <a:r>
              <a:rPr lang="en-US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lang="ru-RU" sz="1200" dirty="0" smtClean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230;p25"/>
          <p:cNvSpPr/>
          <p:nvPr/>
        </p:nvSpPr>
        <p:spPr>
          <a:xfrm>
            <a:off x="3843874" y="5482728"/>
            <a:ext cx="51557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 результата загрузки данных по проведенному тесту получать информацию об удовлетворении/неудовлетворении целевых показателей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30;p25"/>
          <p:cNvSpPr/>
          <p:nvPr/>
        </p:nvSpPr>
        <p:spPr>
          <a:xfrm>
            <a:off x="3664980" y="1582670"/>
            <a:ext cx="5400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BULK INSERT + TEMP TABLES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30;p25"/>
          <p:cNvSpPr/>
          <p:nvPr/>
        </p:nvSpPr>
        <p:spPr>
          <a:xfrm>
            <a:off x="3664980" y="2564904"/>
            <a:ext cx="5400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PARTITIONING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230;p25"/>
          <p:cNvSpPr/>
          <p:nvPr/>
        </p:nvSpPr>
        <p:spPr>
          <a:xfrm>
            <a:off x="3676606" y="3529886"/>
            <a:ext cx="5400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SYSTEM-VERSIONED TABLES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230;p25"/>
          <p:cNvSpPr/>
          <p:nvPr/>
        </p:nvSpPr>
        <p:spPr>
          <a:xfrm>
            <a:off x="3676606" y="4497494"/>
            <a:ext cx="5400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TABLE FUNCTION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" name="Google Shape;230;p25"/>
          <p:cNvSpPr/>
          <p:nvPr/>
        </p:nvSpPr>
        <p:spPr>
          <a:xfrm>
            <a:off x="3667980" y="5471102"/>
            <a:ext cx="5400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CTE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Состав проекта: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InitObjects.sql – </a:t>
            </a:r>
            <a:r>
              <a:rPr lang="ru-RU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скрипт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инициализации объектов БД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prLoadTestScores.sql –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процедура загрузки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prPartitionsCheck.sql –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процедура инициализации или добавления секций</a:t>
            </a:r>
            <a:endParaRPr lang="en-US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fnTestSummary.sql –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табличная функция для оценки результатов теста с целевыми показателями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ru-RU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3000" b="1" spc="300" dirty="0" smtClean="0">
                <a:solidFill>
                  <a:srgbClr val="1D1C1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</a:t>
            </a:r>
            <a:endParaRPr sz="3000" b="1" spc="300" dirty="0">
              <a:solidFill>
                <a:srgbClr val="1D1C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 descr="ProjectDiagram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2" y="1406052"/>
            <a:ext cx="12072664" cy="5184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471</Words>
  <Application>Microsoft Office PowerPoint</Application>
  <PresentationFormat>Произвольный</PresentationFormat>
  <Paragraphs>90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Roboto</vt:lpstr>
      <vt:lpstr>Avenir</vt:lpstr>
      <vt:lpstr>Calibri</vt:lpstr>
      <vt:lpstr>Times New Roman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Шишков</cp:lastModifiedBy>
  <cp:revision>20</cp:revision>
  <dcterms:modified xsi:type="dcterms:W3CDTF">2020-07-17T20:41:39Z</dcterms:modified>
</cp:coreProperties>
</file>